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81579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1165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5533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2000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13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9663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00865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7511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674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7341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5440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AB222-E7DE-49B9-961C-A3D0913063F0}" type="datetimeFigureOut">
              <a:rPr lang="fr-CA" smtClean="0"/>
              <a:t>2021-10-29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C5BDC-8AE9-4C04-810B-280446581564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245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lanitournoi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pour une image  4" descr="Magas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4671947"/>
            <a:ext cx="5486400" cy="70126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83568" y="4056608"/>
            <a:ext cx="782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1.  Allez sur : </a:t>
            </a:r>
            <a:r>
              <a:rPr lang="fr-CA" sz="2400" u="sng" dirty="0">
                <a:hlinkClick r:id="rId3"/>
              </a:rPr>
              <a:t>https://www.planitournoi.com/</a:t>
            </a:r>
            <a:endParaRPr lang="fr-CA" sz="2400" dirty="0"/>
          </a:p>
          <a:p>
            <a:endParaRPr lang="fr-CA" sz="2400" dirty="0"/>
          </a:p>
        </p:txBody>
      </p:sp>
      <p:pic>
        <p:nvPicPr>
          <p:cNvPr id="9" name="Image 8" descr="Résultats de recherche d'images pour « rseq montérégie »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570" y="548680"/>
            <a:ext cx="2779395" cy="130429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294032" y="2060848"/>
            <a:ext cx="2608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3600" u="sng" dirty="0"/>
              <a:t>BADMINTON</a:t>
            </a: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379388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7" r="-136"/>
          <a:stretch/>
        </p:blipFill>
        <p:spPr>
          <a:xfrm>
            <a:off x="0" y="2626568"/>
            <a:ext cx="9144000" cy="4114800"/>
          </a:xfrm>
        </p:spPr>
      </p:pic>
      <p:sp>
        <p:nvSpPr>
          <p:cNvPr id="8" name="ZoneTexte 7"/>
          <p:cNvSpPr txBox="1"/>
          <p:nvPr/>
        </p:nvSpPr>
        <p:spPr>
          <a:xfrm>
            <a:off x="107504" y="82367"/>
            <a:ext cx="94434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2.  Cliquez sur « se connecter » en haut à droite.</a:t>
            </a:r>
          </a:p>
          <a:p>
            <a:pPr lvl="0"/>
            <a:endParaRPr lang="fr-CA" sz="2400" dirty="0"/>
          </a:p>
          <a:p>
            <a:pPr lvl="0"/>
            <a:r>
              <a:rPr lang="fr-CA" sz="2400" dirty="0"/>
              <a:t>3.  </a:t>
            </a:r>
            <a:r>
              <a:rPr lang="fr-CA" sz="2200" dirty="0"/>
              <a:t>Cochez « Organisateur, administrateur ou responsable de tournoi/ligue ».</a:t>
            </a:r>
          </a:p>
          <a:p>
            <a:pPr lvl="0"/>
            <a:endParaRPr lang="fr-CA" sz="2400" dirty="0"/>
          </a:p>
          <a:p>
            <a:pPr lvl="0"/>
            <a:r>
              <a:rPr lang="fr-CA" sz="2400" dirty="0"/>
              <a:t>4. </a:t>
            </a:r>
            <a:r>
              <a:rPr lang="fr-CA" sz="2000" dirty="0"/>
              <a:t>Entrez votre adresse courriel. Entrez votre mot de passe (il vous a été attribué par votre coordonnateur de section). Cliquez sur « se connecter ».</a:t>
            </a:r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2145061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694" y="2204864"/>
            <a:ext cx="8964612" cy="2376488"/>
          </a:xfrm>
        </p:spPr>
      </p:pic>
      <p:sp>
        <p:nvSpPr>
          <p:cNvPr id="7" name="ZoneTexte 6"/>
          <p:cNvSpPr txBox="1"/>
          <p:nvPr/>
        </p:nvSpPr>
        <p:spPr>
          <a:xfrm>
            <a:off x="539552" y="40466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CA" sz="2400" dirty="0"/>
              <a:t>5.  Sélectionnez le tournoi pour lequel vous voulez soumettre l’alignement que vous avez préalablement fait dans votre document </a:t>
            </a:r>
            <a:r>
              <a:rPr lang="fr-CA" sz="2400" i="1" dirty="0"/>
              <a:t>Excel</a:t>
            </a:r>
            <a:r>
              <a:rPr lang="fr-CA" sz="2400" dirty="0"/>
              <a:t> (envoyé par votre coordonnateur de section).</a:t>
            </a:r>
          </a:p>
        </p:txBody>
      </p:sp>
      <p:sp>
        <p:nvSpPr>
          <p:cNvPr id="8" name="Ellipse 7"/>
          <p:cNvSpPr/>
          <p:nvPr/>
        </p:nvSpPr>
        <p:spPr>
          <a:xfrm>
            <a:off x="161826" y="3861197"/>
            <a:ext cx="3672408" cy="43204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517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009"/>
          <a:stretch/>
        </p:blipFill>
        <p:spPr>
          <a:xfrm>
            <a:off x="1187624" y="1757608"/>
            <a:ext cx="6518379" cy="4407696"/>
          </a:xfrm>
        </p:spPr>
      </p:pic>
      <p:sp>
        <p:nvSpPr>
          <p:cNvPr id="7" name="ZoneTexte 6"/>
          <p:cNvSpPr txBox="1"/>
          <p:nvPr/>
        </p:nvSpPr>
        <p:spPr>
          <a:xfrm>
            <a:off x="755576" y="316072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6. Cliquez sur l’onglet « Participants ».</a:t>
            </a:r>
          </a:p>
          <a:p>
            <a:endParaRPr lang="fr-CA" sz="2400" dirty="0"/>
          </a:p>
          <a:p>
            <a:r>
              <a:rPr lang="fr-CA" sz="2400" dirty="0"/>
              <a:t>7. Cliquez sur l’option « gestion des participants ». </a:t>
            </a:r>
          </a:p>
        </p:txBody>
      </p:sp>
      <p:sp>
        <p:nvSpPr>
          <p:cNvPr id="8" name="Ellipse 7"/>
          <p:cNvSpPr/>
          <p:nvPr/>
        </p:nvSpPr>
        <p:spPr>
          <a:xfrm>
            <a:off x="3398912" y="2333672"/>
            <a:ext cx="2592288" cy="108012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752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4" y="1556792"/>
            <a:ext cx="9130276" cy="3384376"/>
          </a:xfrm>
        </p:spPr>
      </p:pic>
      <p:sp>
        <p:nvSpPr>
          <p:cNvPr id="7" name="Ellipse 6"/>
          <p:cNvSpPr/>
          <p:nvPr/>
        </p:nvSpPr>
        <p:spPr>
          <a:xfrm>
            <a:off x="35496" y="3429000"/>
            <a:ext cx="6408712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ZoneTexte 7"/>
          <p:cNvSpPr txBox="1"/>
          <p:nvPr/>
        </p:nvSpPr>
        <p:spPr>
          <a:xfrm>
            <a:off x="2951820" y="548680"/>
            <a:ext cx="277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***IMPORTANT***</a:t>
            </a:r>
          </a:p>
        </p:txBody>
      </p:sp>
    </p:spTree>
    <p:extLst>
      <p:ext uri="{BB962C8B-B14F-4D97-AF65-F5344CB8AC3E}">
        <p14:creationId xmlns:p14="http://schemas.microsoft.com/office/powerpoint/2010/main" val="78909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pour une image  4" descr="Photo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4" y="1124744"/>
            <a:ext cx="9130276" cy="3384376"/>
          </a:xfrm>
          <a:prstGeom prst="rect">
            <a:avLst/>
          </a:prstGeom>
        </p:spPr>
      </p:pic>
      <p:sp>
        <p:nvSpPr>
          <p:cNvPr id="3" name="Ellipse 2"/>
          <p:cNvSpPr/>
          <p:nvPr/>
        </p:nvSpPr>
        <p:spPr>
          <a:xfrm>
            <a:off x="1187624" y="2708920"/>
            <a:ext cx="1944216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4" name="ZoneTexte 3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8.  Cliquez sur « Télécharger un fichier ».</a:t>
            </a:r>
          </a:p>
        </p:txBody>
      </p:sp>
    </p:spTree>
    <p:extLst>
      <p:ext uri="{BB962C8B-B14F-4D97-AF65-F5344CB8AC3E}">
        <p14:creationId xmlns:p14="http://schemas.microsoft.com/office/powerpoint/2010/main" val="1412876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124744"/>
            <a:ext cx="8640960" cy="5371850"/>
          </a:xfrm>
        </p:spPr>
      </p:pic>
      <p:sp>
        <p:nvSpPr>
          <p:cNvPr id="7" name="Ellipse 6"/>
          <p:cNvSpPr/>
          <p:nvPr/>
        </p:nvSpPr>
        <p:spPr>
          <a:xfrm>
            <a:off x="899592" y="5013176"/>
            <a:ext cx="1944216" cy="72008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6725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pour une image  4" descr="Photo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124744"/>
            <a:ext cx="8190534" cy="4114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9.  Choisir le </a:t>
            </a:r>
            <a:r>
              <a:rPr lang="fr-CA" sz="2400" b="1" u="sng" dirty="0"/>
              <a:t>bon</a:t>
            </a:r>
            <a:r>
              <a:rPr lang="fr-CA" sz="2400" dirty="0"/>
              <a:t> fichier </a:t>
            </a:r>
            <a:r>
              <a:rPr lang="fr-CA" sz="2400" i="1" dirty="0"/>
              <a:t>Excel</a:t>
            </a:r>
          </a:p>
        </p:txBody>
      </p:sp>
    </p:spTree>
    <p:extLst>
      <p:ext uri="{BB962C8B-B14F-4D97-AF65-F5344CB8AC3E}">
        <p14:creationId xmlns:p14="http://schemas.microsoft.com/office/powerpoint/2010/main" val="2643638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980728"/>
            <a:ext cx="7640497" cy="4114800"/>
          </a:xfrm>
        </p:spPr>
      </p:pic>
    </p:spTree>
    <p:extLst>
      <p:ext uri="{BB962C8B-B14F-4D97-AF65-F5344CB8AC3E}">
        <p14:creationId xmlns:p14="http://schemas.microsoft.com/office/powerpoint/2010/main" val="251835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476672"/>
            <a:ext cx="6984776" cy="5061656"/>
          </a:xfrm>
        </p:spPr>
      </p:pic>
    </p:spTree>
    <p:extLst>
      <p:ext uri="{BB962C8B-B14F-4D97-AF65-F5344CB8AC3E}">
        <p14:creationId xmlns:p14="http://schemas.microsoft.com/office/powerpoint/2010/main" val="63666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Photo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340768"/>
            <a:ext cx="8841913" cy="4752528"/>
          </a:xfrm>
        </p:spPr>
      </p:pic>
      <p:sp>
        <p:nvSpPr>
          <p:cNvPr id="8" name="ZoneTexte 7"/>
          <p:cNvSpPr txBox="1"/>
          <p:nvPr/>
        </p:nvSpPr>
        <p:spPr>
          <a:xfrm>
            <a:off x="755576" y="31607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/>
              <a:t>BRAVO! Vous avez réussi!</a:t>
            </a:r>
          </a:p>
        </p:txBody>
      </p:sp>
    </p:spTree>
    <p:extLst>
      <p:ext uri="{BB962C8B-B14F-4D97-AF65-F5344CB8AC3E}">
        <p14:creationId xmlns:p14="http://schemas.microsoft.com/office/powerpoint/2010/main" val="100211761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8D490C355FAE4999ACAC7C4679216E" ma:contentTypeVersion="16" ma:contentTypeDescription="Crée un document." ma:contentTypeScope="" ma:versionID="9f9e1460962ef57b333da50b22148a39">
  <xsd:schema xmlns:xsd="http://www.w3.org/2001/XMLSchema" xmlns:xs="http://www.w3.org/2001/XMLSchema" xmlns:p="http://schemas.microsoft.com/office/2006/metadata/properties" xmlns:ns2="2966b9e2-939f-4826-bd79-f4be5970ba1d" xmlns:ns3="d3597f7b-a873-49ac-ba4b-8db683c624d4" targetNamespace="http://schemas.microsoft.com/office/2006/metadata/properties" ma:root="true" ma:fieldsID="d242ce97458a233919c9de4597c8e2c4" ns2:_="" ns3:_="">
    <xsd:import namespace="2966b9e2-939f-4826-bd79-f4be5970ba1d"/>
    <xsd:import namespace="d3597f7b-a873-49ac-ba4b-8db683c624d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66b9e2-939f-4826-bd79-f4be5970ba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Balises d’images" ma:readOnly="false" ma:fieldId="{5cf76f15-5ced-4ddc-b409-7134ff3c332f}" ma:taxonomyMulti="true" ma:sspId="035eb413-bf88-4080-b066-d8546d34ed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597f7b-a873-49ac-ba4b-8db683c624d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c8de363-5548-49fc-9780-b56b4ab47bef}" ma:internalName="TaxCatchAll" ma:showField="CatchAllData" ma:web="d3597f7b-a873-49ac-ba4b-8db683c624d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66b9e2-939f-4826-bd79-f4be5970ba1d">
      <Terms xmlns="http://schemas.microsoft.com/office/infopath/2007/PartnerControls"/>
    </lcf76f155ced4ddcb4097134ff3c332f>
    <TaxCatchAll xmlns="d3597f7b-a873-49ac-ba4b-8db683c624d4" xsi:nil="true"/>
  </documentManagement>
</p:properties>
</file>

<file path=customXml/itemProps1.xml><?xml version="1.0" encoding="utf-8"?>
<ds:datastoreItem xmlns:ds="http://schemas.openxmlformats.org/officeDocument/2006/customXml" ds:itemID="{676D832E-4914-417A-AEC9-05483983A1AD}"/>
</file>

<file path=customXml/itemProps2.xml><?xml version="1.0" encoding="utf-8"?>
<ds:datastoreItem xmlns:ds="http://schemas.openxmlformats.org/officeDocument/2006/customXml" ds:itemID="{DE4517BE-E252-45A8-8A28-7DBEFBA6E322}"/>
</file>

<file path=customXml/itemProps3.xml><?xml version="1.0" encoding="utf-8"?>
<ds:datastoreItem xmlns:ds="http://schemas.openxmlformats.org/officeDocument/2006/customXml" ds:itemID="{5FE65F4F-C0DF-4462-A0FD-42DAF669E60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142</Words>
  <Application>Microsoft Office PowerPoint</Application>
  <PresentationFormat>Affichage à l'écran (4:3)</PresentationFormat>
  <Paragraphs>15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CSDGS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Alexandre Fournier</dc:creator>
  <cp:lastModifiedBy>Guillaume Duhamel</cp:lastModifiedBy>
  <cp:revision>12</cp:revision>
  <dcterms:created xsi:type="dcterms:W3CDTF">2017-10-19T03:55:16Z</dcterms:created>
  <dcterms:modified xsi:type="dcterms:W3CDTF">2021-10-29T19:06:27Z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0x0101002E8D490C355FAE4999ACAC7C4679216E</vt:lpwstr>
  </property>
  <property fmtid="{D5CDD505-2E9C-101B-9397-08002B2CF9AE}" pid="3" name="MediaServiceImageTags">
    <vt:lpwstr/>
  </property>
</Properties>
</file>